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8288000" cy="10287000"/>
  <p:notesSz cx="6858000" cy="9144000"/>
  <p:embeddedFontLst>
    <p:embeddedFont>
      <p:font typeface="Aileron" pitchFamily="2" charset="77"/>
      <p:regular r:id="rId7"/>
    </p:embeddedFont>
    <p:embeddedFont>
      <p:font typeface="Aileron Italics" pitchFamily="2" charset="77"/>
      <p:regular r:id="rId8"/>
      <p:italic r:id="rId9"/>
    </p:embeddedFont>
    <p:embeddedFont>
      <p:font typeface="Noto Serif Display ExtraCondensed Italics" panose="02020506080505090204" pitchFamily="18" charset="0"/>
      <p:regular r:id="rId10"/>
      <p: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>
        <p:scale>
          <a:sx n="49" d="100"/>
          <a:sy n="49" d="100"/>
        </p:scale>
        <p:origin x="2584" y="1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35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905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6000"/>
            </a:blip>
            <a:stretch>
              <a:fillRect t="-96582" b="-7004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28700" y="834218"/>
            <a:ext cx="6140727" cy="8618565"/>
          </a:xfrm>
          <a:custGeom>
            <a:avLst/>
            <a:gdLst/>
            <a:ahLst/>
            <a:cxnLst/>
            <a:rect l="l" t="t" r="r" b="b"/>
            <a:pathLst>
              <a:path w="6140727" h="8618565">
                <a:moveTo>
                  <a:pt x="0" y="0"/>
                </a:moveTo>
                <a:lnTo>
                  <a:pt x="6140727" y="0"/>
                </a:lnTo>
                <a:lnTo>
                  <a:pt x="6140727" y="8618564"/>
                </a:lnTo>
                <a:lnTo>
                  <a:pt x="0" y="86185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226248" y="1731527"/>
            <a:ext cx="14858158" cy="67107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6087"/>
              </a:lnSpc>
            </a:pPr>
            <a:r>
              <a:rPr lang="en-US" sz="25829" i="1" spc="-645" dirty="0">
                <a:solidFill>
                  <a:srgbClr val="F8F5EF"/>
                </a:solidFill>
                <a:latin typeface="Noto Serif Display ExtraCondensed Italics"/>
                <a:ea typeface="Noto Serif Display ExtraCondensed Italics"/>
                <a:cs typeface="Noto Serif Display ExtraCondensed Italics"/>
                <a:sym typeface="Noto Serif Display ExtraCondensed Italics"/>
              </a:rPr>
              <a:t>SEE YOU AT</a:t>
            </a:r>
          </a:p>
          <a:p>
            <a:pPr algn="r">
              <a:lnSpc>
                <a:spcPts val="26087"/>
              </a:lnSpc>
            </a:pPr>
            <a:r>
              <a:rPr lang="en-US" sz="25829" i="1" spc="-645" dirty="0">
                <a:solidFill>
                  <a:srgbClr val="F8F5EF"/>
                </a:solidFill>
                <a:latin typeface="Noto Serif Display ExtraCondensed Italics"/>
                <a:ea typeface="Noto Serif Display ExtraCondensed Italics"/>
                <a:cs typeface="Noto Serif Display ExtraCondensed Italics"/>
                <a:sym typeface="Noto Serif Display ExtraCondensed Italics"/>
              </a:rPr>
              <a:t>THE ALTAR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7043728" y="8672749"/>
            <a:ext cx="4200543" cy="982440"/>
            <a:chOff x="0" y="0"/>
            <a:chExt cx="5600724" cy="1309920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5600724" cy="1309920"/>
              <a:chOff x="0" y="0"/>
              <a:chExt cx="601544" cy="140691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601544" cy="140691"/>
              </a:xfrm>
              <a:custGeom>
                <a:avLst/>
                <a:gdLst/>
                <a:ahLst/>
                <a:cxnLst/>
                <a:rect l="l" t="t" r="r" b="b"/>
                <a:pathLst>
                  <a:path w="601544" h="140691">
                    <a:moveTo>
                      <a:pt x="70346" y="0"/>
                    </a:moveTo>
                    <a:lnTo>
                      <a:pt x="531198" y="0"/>
                    </a:lnTo>
                    <a:cubicBezTo>
                      <a:pt x="549855" y="0"/>
                      <a:pt x="567748" y="7411"/>
                      <a:pt x="580940" y="20604"/>
                    </a:cubicBezTo>
                    <a:cubicBezTo>
                      <a:pt x="594132" y="33796"/>
                      <a:pt x="601544" y="51689"/>
                      <a:pt x="601544" y="70346"/>
                    </a:cubicBezTo>
                    <a:lnTo>
                      <a:pt x="601544" y="70346"/>
                    </a:lnTo>
                    <a:cubicBezTo>
                      <a:pt x="601544" y="89003"/>
                      <a:pt x="594132" y="106895"/>
                      <a:pt x="580940" y="120088"/>
                    </a:cubicBezTo>
                    <a:cubicBezTo>
                      <a:pt x="567748" y="133280"/>
                      <a:pt x="549855" y="140691"/>
                      <a:pt x="531198" y="140691"/>
                    </a:cubicBezTo>
                    <a:lnTo>
                      <a:pt x="70346" y="140691"/>
                    </a:lnTo>
                    <a:cubicBezTo>
                      <a:pt x="51689" y="140691"/>
                      <a:pt x="33796" y="133280"/>
                      <a:pt x="20604" y="120088"/>
                    </a:cubicBezTo>
                    <a:cubicBezTo>
                      <a:pt x="7411" y="106895"/>
                      <a:pt x="0" y="89003"/>
                      <a:pt x="0" y="70346"/>
                    </a:cubicBezTo>
                    <a:lnTo>
                      <a:pt x="0" y="70346"/>
                    </a:lnTo>
                    <a:cubicBezTo>
                      <a:pt x="0" y="51689"/>
                      <a:pt x="7411" y="33796"/>
                      <a:pt x="20604" y="20604"/>
                    </a:cubicBezTo>
                    <a:cubicBezTo>
                      <a:pt x="33796" y="7411"/>
                      <a:pt x="51689" y="0"/>
                      <a:pt x="7034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rnd">
                <a:solidFill>
                  <a:srgbClr val="FFE4E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28575"/>
                <a:ext cx="601544" cy="169266"/>
              </a:xfrm>
              <a:prstGeom prst="rect">
                <a:avLst/>
              </a:prstGeom>
            </p:spPr>
            <p:txBody>
              <a:bodyPr lIns="36269" tIns="36269" rIns="36269" bIns="36269" rtlCol="0" anchor="ctr"/>
              <a:lstStyle/>
              <a:p>
                <a:pPr algn="ctr">
                  <a:lnSpc>
                    <a:spcPts val="1645"/>
                  </a:lnSpc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483934" y="287003"/>
              <a:ext cx="4632857" cy="6648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39"/>
                </a:lnSpc>
                <a:spcBef>
                  <a:spcPct val="0"/>
                </a:spcBef>
              </a:pPr>
              <a:r>
                <a:rPr lang="en-US" sz="3028" i="1" spc="-296">
                  <a:solidFill>
                    <a:srgbClr val="F8F5EF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SEPT. 24, 2025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058757" y="8672749"/>
            <a:ext cx="4200543" cy="982440"/>
            <a:chOff x="0" y="0"/>
            <a:chExt cx="5600724" cy="1309920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5600724" cy="1309920"/>
              <a:chOff x="0" y="0"/>
              <a:chExt cx="601544" cy="140691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601544" cy="140691"/>
              </a:xfrm>
              <a:custGeom>
                <a:avLst/>
                <a:gdLst/>
                <a:ahLst/>
                <a:cxnLst/>
                <a:rect l="l" t="t" r="r" b="b"/>
                <a:pathLst>
                  <a:path w="601544" h="140691">
                    <a:moveTo>
                      <a:pt x="70346" y="0"/>
                    </a:moveTo>
                    <a:lnTo>
                      <a:pt x="531198" y="0"/>
                    </a:lnTo>
                    <a:cubicBezTo>
                      <a:pt x="549855" y="0"/>
                      <a:pt x="567748" y="7411"/>
                      <a:pt x="580940" y="20604"/>
                    </a:cubicBezTo>
                    <a:cubicBezTo>
                      <a:pt x="594132" y="33796"/>
                      <a:pt x="601544" y="51689"/>
                      <a:pt x="601544" y="70346"/>
                    </a:cubicBezTo>
                    <a:lnTo>
                      <a:pt x="601544" y="70346"/>
                    </a:lnTo>
                    <a:cubicBezTo>
                      <a:pt x="601544" y="89003"/>
                      <a:pt x="594132" y="106895"/>
                      <a:pt x="580940" y="120088"/>
                    </a:cubicBezTo>
                    <a:cubicBezTo>
                      <a:pt x="567748" y="133280"/>
                      <a:pt x="549855" y="140691"/>
                      <a:pt x="531198" y="140691"/>
                    </a:cubicBezTo>
                    <a:lnTo>
                      <a:pt x="70346" y="140691"/>
                    </a:lnTo>
                    <a:cubicBezTo>
                      <a:pt x="51689" y="140691"/>
                      <a:pt x="33796" y="133280"/>
                      <a:pt x="20604" y="120088"/>
                    </a:cubicBezTo>
                    <a:cubicBezTo>
                      <a:pt x="7411" y="106895"/>
                      <a:pt x="0" y="89003"/>
                      <a:pt x="0" y="70346"/>
                    </a:cubicBezTo>
                    <a:lnTo>
                      <a:pt x="0" y="70346"/>
                    </a:lnTo>
                    <a:cubicBezTo>
                      <a:pt x="0" y="51689"/>
                      <a:pt x="7411" y="33796"/>
                      <a:pt x="20604" y="20604"/>
                    </a:cubicBezTo>
                    <a:cubicBezTo>
                      <a:pt x="33796" y="7411"/>
                      <a:pt x="51689" y="0"/>
                      <a:pt x="7034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rnd">
                <a:solidFill>
                  <a:srgbClr val="FFE4E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28575"/>
                <a:ext cx="601544" cy="169266"/>
              </a:xfrm>
              <a:prstGeom prst="rect">
                <a:avLst/>
              </a:prstGeom>
            </p:spPr>
            <p:txBody>
              <a:bodyPr lIns="22567" tIns="22567" rIns="22567" bIns="22567" rtlCol="0" anchor="ctr"/>
              <a:lstStyle/>
              <a:p>
                <a:pPr algn="ctr">
                  <a:lnSpc>
                    <a:spcPts val="1645"/>
                  </a:lnSpc>
                </a:pPr>
                <a:endParaRPr/>
              </a:p>
            </p:txBody>
          </p:sp>
        </p:grpSp>
        <p:sp>
          <p:nvSpPr>
            <p:cNvPr id="14" name="TextBox 14"/>
            <p:cNvSpPr txBox="1"/>
            <p:nvPr/>
          </p:nvSpPr>
          <p:spPr>
            <a:xfrm>
              <a:off x="490495" y="287003"/>
              <a:ext cx="4619733" cy="6648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39"/>
                </a:lnSpc>
                <a:spcBef>
                  <a:spcPct val="0"/>
                </a:spcBef>
              </a:pPr>
              <a:r>
                <a:rPr lang="en-US" sz="3028" i="1" spc="-296">
                  <a:solidFill>
                    <a:srgbClr val="F8F5EF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GIRLS  MINISTRIES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28700" y="8672749"/>
            <a:ext cx="4200543" cy="982440"/>
            <a:chOff x="0" y="0"/>
            <a:chExt cx="5600724" cy="1309920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5600724" cy="1309920"/>
              <a:chOff x="0" y="0"/>
              <a:chExt cx="601544" cy="140691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601544" cy="140691"/>
              </a:xfrm>
              <a:custGeom>
                <a:avLst/>
                <a:gdLst/>
                <a:ahLst/>
                <a:cxnLst/>
                <a:rect l="l" t="t" r="r" b="b"/>
                <a:pathLst>
                  <a:path w="601544" h="140691">
                    <a:moveTo>
                      <a:pt x="70346" y="0"/>
                    </a:moveTo>
                    <a:lnTo>
                      <a:pt x="531198" y="0"/>
                    </a:lnTo>
                    <a:cubicBezTo>
                      <a:pt x="549855" y="0"/>
                      <a:pt x="567748" y="7411"/>
                      <a:pt x="580940" y="20604"/>
                    </a:cubicBezTo>
                    <a:cubicBezTo>
                      <a:pt x="594132" y="33796"/>
                      <a:pt x="601544" y="51689"/>
                      <a:pt x="601544" y="70346"/>
                    </a:cubicBezTo>
                    <a:lnTo>
                      <a:pt x="601544" y="70346"/>
                    </a:lnTo>
                    <a:cubicBezTo>
                      <a:pt x="601544" y="89003"/>
                      <a:pt x="594132" y="106895"/>
                      <a:pt x="580940" y="120088"/>
                    </a:cubicBezTo>
                    <a:cubicBezTo>
                      <a:pt x="567748" y="133280"/>
                      <a:pt x="549855" y="140691"/>
                      <a:pt x="531198" y="140691"/>
                    </a:cubicBezTo>
                    <a:lnTo>
                      <a:pt x="70346" y="140691"/>
                    </a:lnTo>
                    <a:cubicBezTo>
                      <a:pt x="51689" y="140691"/>
                      <a:pt x="33796" y="133280"/>
                      <a:pt x="20604" y="120088"/>
                    </a:cubicBezTo>
                    <a:cubicBezTo>
                      <a:pt x="7411" y="106895"/>
                      <a:pt x="0" y="89003"/>
                      <a:pt x="0" y="70346"/>
                    </a:cubicBezTo>
                    <a:lnTo>
                      <a:pt x="0" y="70346"/>
                    </a:lnTo>
                    <a:cubicBezTo>
                      <a:pt x="0" y="51689"/>
                      <a:pt x="7411" y="33796"/>
                      <a:pt x="20604" y="20604"/>
                    </a:cubicBezTo>
                    <a:cubicBezTo>
                      <a:pt x="33796" y="7411"/>
                      <a:pt x="51689" y="0"/>
                      <a:pt x="70346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9050" cap="rnd">
                <a:solidFill>
                  <a:srgbClr val="FFE4E4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-28575"/>
                <a:ext cx="601544" cy="169266"/>
              </a:xfrm>
              <a:prstGeom prst="rect">
                <a:avLst/>
              </a:prstGeom>
            </p:spPr>
            <p:txBody>
              <a:bodyPr lIns="36269" tIns="36269" rIns="36269" bIns="36269" rtlCol="0" anchor="ctr"/>
              <a:lstStyle/>
              <a:p>
                <a:pPr algn="ctr">
                  <a:lnSpc>
                    <a:spcPts val="1645"/>
                  </a:lnSpc>
                </a:pPr>
                <a:endParaRPr/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483934" y="289213"/>
              <a:ext cx="4632857" cy="6648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39"/>
                </a:lnSpc>
                <a:spcBef>
                  <a:spcPct val="0"/>
                </a:spcBef>
              </a:pPr>
              <a:r>
                <a:rPr lang="en-US" sz="3028" i="1" spc="-296">
                  <a:solidFill>
                    <a:srgbClr val="F8F5EF"/>
                  </a:solidFill>
                  <a:latin typeface="Aileron Italics"/>
                  <a:ea typeface="Aileron Italics"/>
                  <a:cs typeface="Aileron Italics"/>
                  <a:sym typeface="Aileron Italics"/>
                </a:rPr>
                <a:t>AG WOMEN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35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6000"/>
            </a:blip>
            <a:stretch>
              <a:fillRect t="-94766" b="-7186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882165" y="932829"/>
            <a:ext cx="16836649" cy="8741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7041"/>
              </a:lnSpc>
            </a:pPr>
            <a:r>
              <a:rPr lang="en-US" sz="16873" i="1" spc="269">
                <a:solidFill>
                  <a:srgbClr val="F8F5EF"/>
                </a:solidFill>
                <a:latin typeface="Noto Serif Display ExtraCondensed Italics"/>
                <a:ea typeface="Noto Serif Display ExtraCondensed Italics"/>
                <a:cs typeface="Noto Serif Display ExtraCondensed Italics"/>
                <a:sym typeface="Noto Serif Display ExtraCondensed Italics"/>
              </a:rPr>
              <a:t>JOIN US IN PRAYER OVER STUDENTS AND TEACHERS EVERYWHERE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23" y="6243048"/>
            <a:ext cx="3289366" cy="32893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35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6000"/>
            </a:blip>
            <a:stretch>
              <a:fillRect t="-94766" b="-7186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882165" y="932829"/>
            <a:ext cx="16836649" cy="2254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041"/>
              </a:lnSpc>
            </a:pPr>
            <a:r>
              <a:rPr lang="en-US" sz="16873" i="1" spc="269">
                <a:solidFill>
                  <a:srgbClr val="F8F5EF"/>
                </a:solidFill>
                <a:latin typeface="Noto Serif Display ExtraCondensed Italics"/>
                <a:ea typeface="Noto Serif Display ExtraCondensed Italics"/>
                <a:cs typeface="Noto Serif Display ExtraCondensed Italics"/>
                <a:sym typeface="Noto Serif Display ExtraCondensed Italics"/>
              </a:rPr>
              <a:t>PRAYER POINTS: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82165" y="3263470"/>
            <a:ext cx="16230600" cy="5145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7941" lvl="1" indent="-433970" algn="l">
              <a:lnSpc>
                <a:spcPts val="6834"/>
              </a:lnSpc>
              <a:buFont typeface="Arial"/>
              <a:buChar char="•"/>
            </a:pPr>
            <a:r>
              <a:rPr lang="en-US" sz="4020" i="1" spc="-128">
                <a:solidFill>
                  <a:srgbClr val="F8F5EF"/>
                </a:solidFill>
                <a:latin typeface="Aileron Italics"/>
                <a:ea typeface="Aileron Italics"/>
                <a:cs typeface="Aileron Italics"/>
                <a:sym typeface="Aileron Italics"/>
              </a:rPr>
              <a:t>STUDENTS’ IDENTITY AND PURPOSE</a:t>
            </a:r>
          </a:p>
          <a:p>
            <a:pPr marL="867941" lvl="1" indent="-433970" algn="l">
              <a:lnSpc>
                <a:spcPts val="6834"/>
              </a:lnSpc>
              <a:buFont typeface="Arial"/>
              <a:buChar char="•"/>
            </a:pPr>
            <a:r>
              <a:rPr lang="en-US" sz="4020" i="1" spc="-128">
                <a:solidFill>
                  <a:srgbClr val="F8F5EF"/>
                </a:solidFill>
                <a:latin typeface="Aileron Italics"/>
                <a:ea typeface="Aileron Italics"/>
                <a:cs typeface="Aileron Italics"/>
                <a:sym typeface="Aileron Italics"/>
              </a:rPr>
              <a:t>PROTECTION OVER CAMPUSES</a:t>
            </a:r>
          </a:p>
          <a:p>
            <a:pPr marL="867941" lvl="1" indent="-433970" algn="l">
              <a:lnSpc>
                <a:spcPts val="6834"/>
              </a:lnSpc>
              <a:buFont typeface="Arial"/>
              <a:buChar char="•"/>
            </a:pPr>
            <a:r>
              <a:rPr lang="en-US" sz="4020" i="1" spc="-128">
                <a:solidFill>
                  <a:srgbClr val="F8F5EF"/>
                </a:solidFill>
                <a:latin typeface="Aileron Italics"/>
                <a:ea typeface="Aileron Italics"/>
                <a:cs typeface="Aileron Italics"/>
                <a:sym typeface="Aileron Italics"/>
              </a:rPr>
              <a:t>WISDOM FOR TEACHERS/ADMINISTRATORS</a:t>
            </a:r>
          </a:p>
          <a:p>
            <a:pPr marL="867941" lvl="1" indent="-433970" algn="l">
              <a:lnSpc>
                <a:spcPts val="6834"/>
              </a:lnSpc>
              <a:buFont typeface="Arial"/>
              <a:buChar char="•"/>
            </a:pPr>
            <a:r>
              <a:rPr lang="en-US" sz="4020" i="1" spc="-128">
                <a:solidFill>
                  <a:srgbClr val="F8F5EF"/>
                </a:solidFill>
                <a:latin typeface="Aileron Italics"/>
                <a:ea typeface="Aileron Italics"/>
                <a:cs typeface="Aileron Italics"/>
                <a:sym typeface="Aileron Italics"/>
              </a:rPr>
              <a:t>PEACE IN HOMES</a:t>
            </a:r>
          </a:p>
          <a:p>
            <a:pPr marL="867941" lvl="1" indent="-433970" algn="l">
              <a:lnSpc>
                <a:spcPts val="6834"/>
              </a:lnSpc>
              <a:buFont typeface="Arial"/>
              <a:buChar char="•"/>
            </a:pPr>
            <a:r>
              <a:rPr lang="en-US" sz="4020" i="1" spc="-128">
                <a:solidFill>
                  <a:srgbClr val="F8F5EF"/>
                </a:solidFill>
                <a:latin typeface="Aileron Italics"/>
                <a:ea typeface="Aileron Italics"/>
                <a:cs typeface="Aileron Italics"/>
                <a:sym typeface="Aileron Italics"/>
              </a:rPr>
              <a:t>INCREASE OF SALVATIONS &amp; SIGNS AND WONDERS IN SCHOOLS</a:t>
            </a:r>
          </a:p>
          <a:p>
            <a:pPr marL="867941" lvl="1" indent="-433970" algn="l">
              <a:lnSpc>
                <a:spcPts val="6834"/>
              </a:lnSpc>
              <a:buFont typeface="Arial"/>
              <a:buChar char="•"/>
            </a:pPr>
            <a:r>
              <a:rPr lang="en-US" sz="4020" i="1" spc="-128">
                <a:solidFill>
                  <a:srgbClr val="F8F5EF"/>
                </a:solidFill>
                <a:latin typeface="Aileron Italics"/>
                <a:ea typeface="Aileron Italics"/>
                <a:cs typeface="Aileron Italics"/>
                <a:sym typeface="Aileron Italics"/>
              </a:rPr>
              <a:t>REVIVAL IN EVERY SCHOOL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40980" y="8961120"/>
            <a:ext cx="16806040" cy="632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400"/>
              </a:lnSpc>
            </a:pPr>
            <a:r>
              <a:rPr lang="en-US" sz="2400" spc="-144">
                <a:solidFill>
                  <a:srgbClr val="89220F"/>
                </a:solidFill>
                <a:latin typeface="Aileron"/>
                <a:ea typeface="Aileron"/>
                <a:cs typeface="Aileron"/>
                <a:sym typeface="Aileron"/>
              </a:rPr>
              <a:t>“IF MY PEOPLE, WHO ARE CALLED BY MY NAME, WILL HUMBLE THEMSELVES AND PRAY AND SEEK MY FACE AND TURN FROM THEIR WICKED WAYS, THEN I WILL HEAR FROM HEAVEN, AND I WILL FORGIVE THEIR SIN AND WILL HEAL THEIR LAND.” - 2 CHRONICLES 7:14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35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6000"/>
            </a:blip>
            <a:stretch>
              <a:fillRect t="-94766" b="-7186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4552685" y="8907813"/>
            <a:ext cx="3265847" cy="1051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031"/>
              </a:lnSpc>
            </a:pPr>
            <a:r>
              <a:rPr lang="en-US" sz="3991" i="1" spc="-99">
                <a:solidFill>
                  <a:srgbClr val="F8F5EF"/>
                </a:solidFill>
                <a:latin typeface="Noto Serif Display ExtraCondensed Italics"/>
                <a:ea typeface="Noto Serif Display ExtraCondensed Italics"/>
                <a:cs typeface="Noto Serif Display ExtraCondensed Italics"/>
                <a:sym typeface="Noto Serif Display ExtraCondensed Italics"/>
              </a:rPr>
              <a:t>SEE YOU AT</a:t>
            </a:r>
          </a:p>
          <a:p>
            <a:pPr algn="r">
              <a:lnSpc>
                <a:spcPts val="4031"/>
              </a:lnSpc>
            </a:pPr>
            <a:r>
              <a:rPr lang="en-US" sz="3991" i="1" spc="-99">
                <a:solidFill>
                  <a:srgbClr val="F8F5EF"/>
                </a:solidFill>
                <a:latin typeface="Noto Serif Display ExtraCondensed Italics"/>
                <a:ea typeface="Noto Serif Display ExtraCondensed Italics"/>
                <a:cs typeface="Noto Serif Display ExtraCondensed Italics"/>
                <a:sym typeface="Noto Serif Display ExtraCondensed Italics"/>
              </a:rPr>
              <a:t>THE ALTAR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35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6000"/>
            </a:blip>
            <a:stretch>
              <a:fillRect t="-94766" b="-7186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6885426" y="8556735"/>
            <a:ext cx="999731" cy="1403131"/>
          </a:xfrm>
          <a:custGeom>
            <a:avLst/>
            <a:gdLst/>
            <a:ahLst/>
            <a:cxnLst/>
            <a:rect l="l" t="t" r="r" b="b"/>
            <a:pathLst>
              <a:path w="999731" h="1403131">
                <a:moveTo>
                  <a:pt x="0" y="0"/>
                </a:moveTo>
                <a:lnTo>
                  <a:pt x="999731" y="0"/>
                </a:lnTo>
                <a:lnTo>
                  <a:pt x="999731" y="1403130"/>
                </a:lnTo>
                <a:lnTo>
                  <a:pt x="0" y="14031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111</Words>
  <Application>Microsoft Macintosh PowerPoint</Application>
  <PresentationFormat>Custom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Aileron Italics</vt:lpstr>
      <vt:lpstr>Calibri</vt:lpstr>
      <vt:lpstr>Aileron</vt:lpstr>
      <vt:lpstr>Noto Serif Display ExtraCondensed Italics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SYATA SLIDES</dc:title>
  <cp:lastModifiedBy>Kelly, Tate</cp:lastModifiedBy>
  <cp:revision>2</cp:revision>
  <dcterms:created xsi:type="dcterms:W3CDTF">2006-08-16T00:00:00Z</dcterms:created>
  <dcterms:modified xsi:type="dcterms:W3CDTF">2025-07-30T20:13:25Z</dcterms:modified>
  <dc:identifier>DAGtK78kM_c</dc:identifier>
</cp:coreProperties>
</file>